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nish1007/Naan-Mudhalvan_810021102305"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ANISH ABRAHAM N – AU810021102305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Algorithm &amp; Deployment</a:t>
            </a:r>
            <a:endParaRPr dirty="0"/>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hlinkClick r:id="rId3"/>
              </a:rPr>
              <a:t>https://github.com/Anish1007/Naan-Mudhalvan_810021102305</a:t>
            </a:r>
            <a:endParaRPr lang="en-IN" dirty="0"/>
          </a:p>
          <a:p>
            <a:pPr marL="0" lvl="0" indent="0" algn="ctr" rtl="0">
              <a:lnSpc>
                <a:spcPct val="90000"/>
              </a:lnSpc>
              <a:spcBef>
                <a:spcPts val="0"/>
              </a:spcBef>
              <a:spcAft>
                <a:spcPts val="0"/>
              </a:spcAft>
              <a:buClr>
                <a:schemeClr val="dk1"/>
              </a:buClr>
              <a:buSzPts val="2600"/>
              <a:buNone/>
            </a:pP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NM_810021102305">
            <a:hlinkClick r:id="" action="ppaction://media"/>
            <a:extLst>
              <a:ext uri="{FF2B5EF4-FFF2-40B4-BE49-F238E27FC236}">
                <a16:creationId xmlns:a16="http://schemas.microsoft.com/office/drawing/2014/main" id="{E243E9EA-F632-3AFD-2239-98960F0C3CF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88026" y="1389472"/>
            <a:ext cx="9753600" cy="51981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1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563</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ANISH ABRAHAM N</cp:lastModifiedBy>
  <cp:revision>7</cp:revision>
  <dcterms:modified xsi:type="dcterms:W3CDTF">2024-04-24T15:04:58Z</dcterms:modified>
</cp:coreProperties>
</file>